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71" r:id="rId5"/>
    <p:sldId id="272" r:id="rId6"/>
    <p:sldId id="270" r:id="rId7"/>
    <p:sldId id="275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275" y="393700"/>
            <a:ext cx="75374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3159759"/>
            <a:ext cx="8065134" cy="3026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2141218" y="152400"/>
            <a:ext cx="685038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 err="1">
                <a:solidFill>
                  <a:srgbClr val="0070C0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бюджетное общеобразовательное учреждение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«Специальная (коррекционная) общеобразовательная школа-интернат </a:t>
            </a:r>
            <a:r>
              <a:rPr lang="en-US" sz="16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V </a:t>
            </a:r>
            <a:r>
              <a:rPr lang="ru-RU" sz="16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вида» г. Улан-Удэ</a:t>
            </a:r>
            <a:endParaRPr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2100404"/>
            <a:ext cx="56388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099310" algn="l"/>
                <a:tab pos="6195695" algn="l"/>
              </a:tabLst>
            </a:pPr>
            <a:r>
              <a:rPr lang="ru-RU" sz="3200" b="1" spc="-10" dirty="0" smtClean="0">
                <a:solidFill>
                  <a:srgbClr val="002060"/>
                </a:solidFill>
                <a:latin typeface="Monotype Corsiva" panose="03010101010201010101" pitchFamily="66" charset="0"/>
                <a:cs typeface="Calibri"/>
              </a:rPr>
              <a:t>«Деятельность сетевой площадки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099310" algn="l"/>
                <a:tab pos="6195695" algn="l"/>
              </a:tabLst>
            </a:pPr>
            <a:r>
              <a:rPr lang="ru-RU" sz="3200" b="1" spc="-10" dirty="0" smtClean="0">
                <a:solidFill>
                  <a:srgbClr val="002060"/>
                </a:solidFill>
                <a:latin typeface="Monotype Corsiva" panose="03010101010201010101" pitchFamily="66" charset="0"/>
                <a:cs typeface="Calibri"/>
              </a:rPr>
              <a:t>на базе ГБОУ «С(К)ОШИ </a:t>
            </a:r>
            <a:r>
              <a:rPr lang="en-US" sz="3200" b="1" spc="-10" dirty="0" smtClean="0">
                <a:solidFill>
                  <a:srgbClr val="002060"/>
                </a:solidFill>
                <a:latin typeface="Monotype Corsiva" panose="03010101010201010101" pitchFamily="66" charset="0"/>
                <a:cs typeface="Calibri"/>
              </a:rPr>
              <a:t>V </a:t>
            </a:r>
            <a:r>
              <a:rPr lang="ru-RU" sz="3200" b="1" spc="-10" dirty="0" smtClean="0">
                <a:solidFill>
                  <a:srgbClr val="002060"/>
                </a:solidFill>
                <a:latin typeface="Monotype Corsiva" panose="03010101010201010101" pitchFamily="66" charset="0"/>
                <a:cs typeface="Calibri"/>
              </a:rPr>
              <a:t>вида»</a:t>
            </a:r>
            <a:endParaRPr sz="3200" dirty="0">
              <a:solidFill>
                <a:srgbClr val="002060"/>
              </a:solidFill>
              <a:latin typeface="Monotype Corsiva" panose="03010101010201010101" pitchFamily="66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4495800"/>
            <a:ext cx="4419600" cy="1192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Загвозкина Людмила Петровна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директор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Отличник народного образования РФ, Заслуженный учитель Республики Бурятия</a:t>
            </a:r>
          </a:p>
          <a:p>
            <a:pPr marL="12700" marR="69850" indent="2566670" algn="r">
              <a:lnSpc>
                <a:spcPct val="121000"/>
              </a:lnSpc>
              <a:spcBef>
                <a:spcPts val="105"/>
              </a:spcBef>
            </a:pP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2"/>
            <a:ext cx="2667000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457200" y="2743200"/>
            <a:ext cx="2497480" cy="3010369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382000" cy="3556808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Цель деятельности сетевой площадки: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600" b="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 и методической работы по организации сопровождения инклюзивного образования детей с </a:t>
            </a:r>
            <a: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особыми образовательными потребностями.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построение системы взаимодействия с образовательными организациями;</a:t>
            </a:r>
            <a:b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участие, либо содействие в апробации и разработке, внедрении новых элементов содержания образования и систем воспитания, новых образовательных технологий, форм, методов и средств обучения детей с ограниченными возможностями здоровья в образовательных организациях;</a:t>
            </a:r>
            <a:br>
              <a:rPr lang="ru-RU" sz="1600" b="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координация сетевого взаимодействия образовательных организаций, направленного на их взаимную методическую поддержку в вопросах обучения, воспитания, коррекции развития и поведения обучающихся с ограниченными возможностями здоровья.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6000" y="393700"/>
            <a:ext cx="6054724" cy="6740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ea typeface="+mj-ea"/>
                <a:cs typeface="Calibri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0417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93700"/>
            <a:ext cx="6054724" cy="1053815"/>
          </a:xfrm>
        </p:spPr>
        <p:txBody>
          <a:bodyPr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сетевой площадки: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8227060" cy="3416320"/>
          </a:xfrm>
        </p:spPr>
        <p:txBody>
          <a:bodyPr/>
          <a:lstStyle/>
          <a:p>
            <a:pPr indent="271463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и консультативной помощи педагогам общеобразовательных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pPr indent="271463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элементов системы воспитания детей с особыми образовательными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потребностями;</a:t>
            </a:r>
          </a:p>
          <a:p>
            <a:pPr indent="271463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общеобразовательным организациям в разработке адаптированных образовательных программ и индивидуальных образовательных планов обучающихся с ограниченными возможностями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здоровья;</a:t>
            </a:r>
          </a:p>
          <a:p>
            <a:pPr indent="271463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на базе школы практико-ориентированных семинаров для педагогических работников общеобразовательных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pPr indent="271463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организация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</a:rPr>
              <a:t>психолого-педагогического сопровождения родителей детей с особыми образовательными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потребностями; </a:t>
            </a:r>
          </a:p>
          <a:p>
            <a:pPr indent="271463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рганизация учебной практики студентов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</a:rPr>
              <a:t>очного и заочного отделения Специального (дефектологического)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факультета  </a:t>
            </a:r>
            <a:r>
              <a:rPr lang="ru-RU" sz="1600" dirty="0">
                <a:solidFill>
                  <a:srgbClr val="002060"/>
                </a:solidFill>
                <a:latin typeface="Garamond" panose="02020404030301010803" pitchFamily="18" charset="0"/>
              </a:rPr>
              <a:t>ФГБОУ ВО «БГУ» </a:t>
            </a:r>
            <a:r>
              <a:rPr lang="ru-RU" sz="16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endParaRPr lang="ru-RU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78199"/>
            <a:ext cx="5629274" cy="615553"/>
          </a:xfrm>
        </p:spPr>
        <p:txBody>
          <a:bodyPr/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Семинар «Деятельность учителя-логопеда ДОУ» (совместно с РПМПК)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7526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1864323"/>
            <a:ext cx="2927741" cy="195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61862"/>
            <a:ext cx="3142538" cy="209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11" y="4235611"/>
            <a:ext cx="3733307" cy="2488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67007"/>
            <a:ext cx="1846364" cy="276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6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38" y="67511"/>
            <a:ext cx="6824662" cy="923330"/>
          </a:xfrm>
        </p:spPr>
        <p:txBody>
          <a:bodyPr/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  <a:ea typeface="Calibri" panose="020F0502020204030204" pitchFamily="34" charset="0"/>
              </a:rPr>
              <a:t>Проведение </a:t>
            </a:r>
            <a:r>
              <a:rPr lang="ru-RU" sz="2000" dirty="0">
                <a:latin typeface="Garamond" panose="02020404030301010803" pitchFamily="18" charset="0"/>
                <a:ea typeface="Calibri" panose="020F0502020204030204" pitchFamily="34" charset="0"/>
              </a:rPr>
              <a:t>на базе школы практико-ориентированных семинаров для педагогических работников общеобразовательных организаций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2" y="1615485"/>
            <a:ext cx="2854875" cy="190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39" y="1490328"/>
            <a:ext cx="2691884" cy="179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45872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6" y="4111039"/>
            <a:ext cx="2855909" cy="190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99" y="3762063"/>
            <a:ext cx="2909124" cy="193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26" y="4316728"/>
            <a:ext cx="2804162" cy="1869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74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693" y="203058"/>
            <a:ext cx="6781800" cy="923330"/>
          </a:xfrm>
        </p:spPr>
        <p:txBody>
          <a:bodyPr/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Организация </a:t>
            </a:r>
            <a:r>
              <a:rPr lang="ru-RU" sz="2000" dirty="0">
                <a:latin typeface="Garamond" panose="02020404030301010803" pitchFamily="18" charset="0"/>
              </a:rPr>
              <a:t>психолого-педагогического сопровождения родителей детей с особыми образовательными потребностями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64" y="4038600"/>
            <a:ext cx="2647207" cy="176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0" y="4566452"/>
            <a:ext cx="2645560" cy="176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78634"/>
            <a:ext cx="3227889" cy="2151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76" y="4419600"/>
            <a:ext cx="3090227" cy="206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78634"/>
            <a:ext cx="2898193" cy="2173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1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537449" cy="553998"/>
          </a:xfrm>
        </p:spPr>
        <p:txBody>
          <a:bodyPr/>
          <a:lstStyle/>
          <a:p>
            <a:pPr algn="ctr"/>
            <a:r>
              <a:rPr lang="ru-RU" sz="3600" dirty="0" smtClean="0">
                <a:latin typeface="Garamond" panose="02020404030301010803" pitchFamily="18" charset="0"/>
              </a:rPr>
              <a:t>Спасибо за внимание!!!</a:t>
            </a:r>
            <a:endParaRPr lang="ru-RU" sz="3600" dirty="0">
              <a:latin typeface="Garamond" panose="020204040303010108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940" y="4074159"/>
            <a:ext cx="8065134" cy="21120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186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Garamond</vt:lpstr>
      <vt:lpstr>Monotype Corsiva</vt:lpstr>
      <vt:lpstr>Times New Roman</vt:lpstr>
      <vt:lpstr>Office Theme</vt:lpstr>
      <vt:lpstr>Презентация PowerPoint</vt:lpstr>
      <vt:lpstr>Цель деятельности сетевой площадки:  обеспечение инновационной и методической работы по организации сопровождения инклюзивного образования детей с особыми образовательными потребностями.  Задачи: - построение системы взаимодействия с образовательными организациями; - участие, либо содействие в апробации и разработке, внедрении новых элементов содержания образования и систем воспитания, новых образовательных технологий, форм, методов и средств обучения детей с ограниченными возможностями здоровья в образовательных организациях; - координация сетевого взаимодействия образовательных организаций, направленного на их взаимную методическую поддержку в вопросах обучения, воспитания, коррекции развития и поведения обучающихся с ограниченными возможностями здоровья. </vt:lpstr>
      <vt:lpstr>Основные направления деятельности сетевой площадки: </vt:lpstr>
      <vt:lpstr>Семинар «Деятельность учителя-логопеда ДОУ» (совместно с РПМПК)</vt:lpstr>
      <vt:lpstr>Проведение на базе школы практико-ориентированных семинаров для педагогических работников общеобразовательных организаций</vt:lpstr>
      <vt:lpstr>Организация психолого-педагогического сопровождения родителей детей с особыми образовательными потребностями 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Пользователь</cp:lastModifiedBy>
  <cp:revision>10</cp:revision>
  <dcterms:created xsi:type="dcterms:W3CDTF">2021-08-10T01:19:27Z</dcterms:created>
  <dcterms:modified xsi:type="dcterms:W3CDTF">2021-08-10T05:04:47Z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2017-09-15T00:00:00Z</vt:filetime>
  </property>
</Properties>
</file>